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6"/>
  </p:notesMasterIdLst>
  <p:sldIdLst>
    <p:sldId id="256" r:id="rId2"/>
    <p:sldId id="267" r:id="rId3"/>
    <p:sldId id="269" r:id="rId4"/>
    <p:sldId id="257" r:id="rId5"/>
    <p:sldId id="258" r:id="rId6"/>
    <p:sldId id="259" r:id="rId7"/>
    <p:sldId id="260" r:id="rId8"/>
    <p:sldId id="270" r:id="rId9"/>
    <p:sldId id="262" r:id="rId10"/>
    <p:sldId id="261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sa Raschke" initials="G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34E133-0A19-45B3-8E99-52AC5A8FCB5E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3040881-013C-4C5C-8F79-5280640E9869}">
      <dgm:prSet phldrT="[Text]" custT="1"/>
      <dgm:spPr>
        <a:solidFill>
          <a:srgbClr val="FFC000"/>
        </a:solidFill>
        <a:ln>
          <a:solidFill>
            <a:srgbClr val="002060"/>
          </a:solidFill>
        </a:ln>
      </dgm:spPr>
      <dgm:t>
        <a:bodyPr/>
        <a:lstStyle/>
        <a:p>
          <a:r>
            <a:rPr lang="de-DE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Kondition</a:t>
          </a:r>
          <a:endParaRPr lang="de-DE" sz="3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de-DE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(Zustand)</a:t>
          </a:r>
        </a:p>
      </dgm:t>
    </dgm:pt>
    <dgm:pt modelId="{0BEE7F94-089C-42BC-8ADB-16EF93BB8139}" type="parTrans" cxnId="{9A2F2C90-9EB4-46A4-907E-C5A0898991DF}">
      <dgm:prSet/>
      <dgm:spPr/>
      <dgm:t>
        <a:bodyPr/>
        <a:lstStyle/>
        <a:p>
          <a:endParaRPr lang="de-DE"/>
        </a:p>
      </dgm:t>
    </dgm:pt>
    <dgm:pt modelId="{D856D703-A925-40C8-9776-F4BD10217301}" type="sibTrans" cxnId="{9A2F2C90-9EB4-46A4-907E-C5A0898991DF}">
      <dgm:prSet/>
      <dgm:spPr/>
      <dgm:t>
        <a:bodyPr/>
        <a:lstStyle/>
        <a:p>
          <a:endParaRPr lang="de-DE"/>
        </a:p>
      </dgm:t>
    </dgm:pt>
    <dgm:pt modelId="{179F218D-A2CE-473B-AC5C-64528EAB8DEF}">
      <dgm:prSet phldrT="[Text]" custT="1"/>
      <dgm:spPr>
        <a:solidFill>
          <a:srgbClr val="FFC000"/>
        </a:solidFill>
        <a:ln>
          <a:solidFill>
            <a:srgbClr val="002060"/>
          </a:solidFill>
        </a:ln>
      </dgm:spPr>
      <dgm:t>
        <a:bodyPr/>
        <a:lstStyle/>
        <a:p>
          <a:r>
            <a:rPr lang="de-DE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Ausdauer</a:t>
          </a:r>
        </a:p>
      </dgm:t>
    </dgm:pt>
    <dgm:pt modelId="{14D78694-C964-4946-8BB7-40ACEF132ED2}" type="parTrans" cxnId="{1A7E94C1-6CF8-4EC1-9C55-CDB60CBD2676}">
      <dgm:prSet/>
      <dgm:spPr/>
      <dgm:t>
        <a:bodyPr/>
        <a:lstStyle/>
        <a:p>
          <a:endParaRPr lang="de-DE"/>
        </a:p>
      </dgm:t>
    </dgm:pt>
    <dgm:pt modelId="{E6184D2A-359C-4130-BF40-AE03F1C31CDD}" type="sibTrans" cxnId="{1A7E94C1-6CF8-4EC1-9C55-CDB60CBD2676}">
      <dgm:prSet/>
      <dgm:spPr/>
      <dgm:t>
        <a:bodyPr/>
        <a:lstStyle/>
        <a:p>
          <a:endParaRPr lang="de-DE"/>
        </a:p>
      </dgm:t>
    </dgm:pt>
    <dgm:pt modelId="{6A6D863D-DF36-4084-8E97-D839FCCC25AC}">
      <dgm:prSet phldrT="[Text]" custT="1"/>
      <dgm:spPr>
        <a:solidFill>
          <a:srgbClr val="FFC000"/>
        </a:solidFill>
        <a:ln>
          <a:solidFill>
            <a:srgbClr val="002060"/>
          </a:solidFill>
        </a:ln>
      </dgm:spPr>
      <dgm:t>
        <a:bodyPr/>
        <a:lstStyle/>
        <a:p>
          <a:r>
            <a:rPr lang="de-DE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Kraft</a:t>
          </a:r>
        </a:p>
      </dgm:t>
    </dgm:pt>
    <dgm:pt modelId="{9A66A284-A51C-4B51-B752-B6B87295C820}" type="parTrans" cxnId="{6CC8C43E-9ACC-40E5-A3F8-5529F60EA94F}">
      <dgm:prSet/>
      <dgm:spPr/>
      <dgm:t>
        <a:bodyPr/>
        <a:lstStyle/>
        <a:p>
          <a:endParaRPr lang="de-DE"/>
        </a:p>
      </dgm:t>
    </dgm:pt>
    <dgm:pt modelId="{6161F7D4-93FA-4CD2-9C4E-FB876F3D0308}" type="sibTrans" cxnId="{6CC8C43E-9ACC-40E5-A3F8-5529F60EA94F}">
      <dgm:prSet/>
      <dgm:spPr/>
      <dgm:t>
        <a:bodyPr/>
        <a:lstStyle/>
        <a:p>
          <a:endParaRPr lang="de-DE"/>
        </a:p>
      </dgm:t>
    </dgm:pt>
    <dgm:pt modelId="{277AD9A0-B164-42C3-9927-F52C0049FE13}">
      <dgm:prSet phldrT="[Text]" custT="1"/>
      <dgm:spPr>
        <a:solidFill>
          <a:srgbClr val="FFC000"/>
        </a:solidFill>
        <a:ln>
          <a:solidFill>
            <a:srgbClr val="002060"/>
          </a:solidFill>
        </a:ln>
      </dgm:spPr>
      <dgm:t>
        <a:bodyPr/>
        <a:lstStyle/>
        <a:p>
          <a:r>
            <a:rPr lang="de-DE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Schnelligkeit</a:t>
          </a:r>
        </a:p>
      </dgm:t>
    </dgm:pt>
    <dgm:pt modelId="{3309175E-8A3A-46CA-90CE-05676876F846}" type="parTrans" cxnId="{47EBC4A2-7FAF-4305-BFBC-A34CE2B5563D}">
      <dgm:prSet/>
      <dgm:spPr/>
      <dgm:t>
        <a:bodyPr/>
        <a:lstStyle/>
        <a:p>
          <a:endParaRPr lang="de-DE"/>
        </a:p>
      </dgm:t>
    </dgm:pt>
    <dgm:pt modelId="{0D0791EC-64AD-4BF8-BD1F-F10E8DCC45BB}" type="sibTrans" cxnId="{47EBC4A2-7FAF-4305-BFBC-A34CE2B5563D}">
      <dgm:prSet/>
      <dgm:spPr/>
      <dgm:t>
        <a:bodyPr/>
        <a:lstStyle/>
        <a:p>
          <a:endParaRPr lang="de-DE"/>
        </a:p>
      </dgm:t>
    </dgm:pt>
    <dgm:pt modelId="{52837172-4536-41A5-8268-21C4FBA549B5}">
      <dgm:prSet phldrT="[Text]" custT="1"/>
      <dgm:spPr>
        <a:solidFill>
          <a:srgbClr val="FFC000"/>
        </a:solidFill>
        <a:ln>
          <a:solidFill>
            <a:srgbClr val="002060"/>
          </a:solidFill>
        </a:ln>
      </dgm:spPr>
      <dgm:t>
        <a:bodyPr/>
        <a:lstStyle/>
        <a:p>
          <a:r>
            <a:rPr lang="de-DE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Beweglichkeit</a:t>
          </a:r>
        </a:p>
      </dgm:t>
    </dgm:pt>
    <dgm:pt modelId="{2C6C06F9-FA2C-4C50-BD09-8AA3CF8DE21F}" type="parTrans" cxnId="{491F650E-1A1D-4A28-A5B1-294BBFB68771}">
      <dgm:prSet/>
      <dgm:spPr/>
      <dgm:t>
        <a:bodyPr/>
        <a:lstStyle/>
        <a:p>
          <a:endParaRPr lang="de-DE"/>
        </a:p>
      </dgm:t>
    </dgm:pt>
    <dgm:pt modelId="{F4AB9343-6E31-4A92-9E5E-84CD9BED706D}" type="sibTrans" cxnId="{491F650E-1A1D-4A28-A5B1-294BBFB68771}">
      <dgm:prSet/>
      <dgm:spPr/>
      <dgm:t>
        <a:bodyPr/>
        <a:lstStyle/>
        <a:p>
          <a:endParaRPr lang="de-DE"/>
        </a:p>
      </dgm:t>
    </dgm:pt>
    <dgm:pt modelId="{126F707F-3F8B-4E87-9C47-BE231166CCA3}">
      <dgm:prSet custScaleX="148112" custRadScaleRad="144188" custRadScaleInc="13396"/>
      <dgm:spPr>
        <a:solidFill>
          <a:srgbClr val="FFC000"/>
        </a:solidFill>
        <a:ln>
          <a:solidFill>
            <a:srgbClr val="002060"/>
          </a:solidFill>
        </a:ln>
      </dgm:spPr>
      <dgm:t>
        <a:bodyPr/>
        <a:lstStyle/>
        <a:p>
          <a:endParaRPr lang="de-DE"/>
        </a:p>
      </dgm:t>
    </dgm:pt>
    <dgm:pt modelId="{7D64FE67-E0A5-4186-B40B-12EB811A1237}" type="parTrans" cxnId="{24E7F506-5E09-4448-99B3-C17BE218AE82}">
      <dgm:prSet/>
      <dgm:spPr/>
      <dgm:t>
        <a:bodyPr/>
        <a:lstStyle/>
        <a:p>
          <a:endParaRPr lang="de-DE"/>
        </a:p>
      </dgm:t>
    </dgm:pt>
    <dgm:pt modelId="{6169972C-5CB9-4ABE-972C-9EDD0C76A756}" type="sibTrans" cxnId="{24E7F506-5E09-4448-99B3-C17BE218AE82}">
      <dgm:prSet/>
      <dgm:spPr/>
      <dgm:t>
        <a:bodyPr/>
        <a:lstStyle/>
        <a:p>
          <a:endParaRPr lang="de-DE"/>
        </a:p>
      </dgm:t>
    </dgm:pt>
    <dgm:pt modelId="{A76B99D9-C60A-4714-B3F6-B176A46C920E}" type="pres">
      <dgm:prSet presAssocID="{6534E133-0A19-45B3-8E99-52AC5A8FCB5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E36242B-762F-45FC-94C8-6B0E4884260C}" type="pres">
      <dgm:prSet presAssocID="{A3040881-013C-4C5C-8F79-5280640E9869}" presName="centerShape" presStyleLbl="node0" presStyleIdx="0" presStyleCnt="1" custScaleX="186162" custLinFactNeighborX="-55368" custLinFactNeighborY="-46280"/>
      <dgm:spPr/>
      <dgm:t>
        <a:bodyPr/>
        <a:lstStyle/>
        <a:p>
          <a:endParaRPr lang="de-DE"/>
        </a:p>
      </dgm:t>
    </dgm:pt>
    <dgm:pt modelId="{0FF2DD6F-5BFD-4C41-BDD5-4AB058DF2750}" type="pres">
      <dgm:prSet presAssocID="{14D78694-C964-4946-8BB7-40ACEF132ED2}" presName="Name9" presStyleLbl="parChTrans1D2" presStyleIdx="0" presStyleCnt="4"/>
      <dgm:spPr/>
      <dgm:t>
        <a:bodyPr/>
        <a:lstStyle/>
        <a:p>
          <a:endParaRPr lang="de-DE"/>
        </a:p>
      </dgm:t>
    </dgm:pt>
    <dgm:pt modelId="{BCB3ADBA-1B65-4093-A932-B807468A033C}" type="pres">
      <dgm:prSet presAssocID="{14D78694-C964-4946-8BB7-40ACEF132ED2}" presName="connTx" presStyleLbl="parChTrans1D2" presStyleIdx="0" presStyleCnt="4"/>
      <dgm:spPr/>
      <dgm:t>
        <a:bodyPr/>
        <a:lstStyle/>
        <a:p>
          <a:endParaRPr lang="de-DE"/>
        </a:p>
      </dgm:t>
    </dgm:pt>
    <dgm:pt modelId="{CEAE63A5-48A6-431C-8888-1E4BA0948B80}" type="pres">
      <dgm:prSet presAssocID="{179F218D-A2CE-473B-AC5C-64528EAB8DEF}" presName="node" presStyleLbl="node1" presStyleIdx="0" presStyleCnt="4" custScaleX="148112" custRadScaleRad="171514" custRadScaleInc="-2078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280B47-6257-41B0-9FD6-A234B70D10D9}" type="pres">
      <dgm:prSet presAssocID="{9A66A284-A51C-4B51-B752-B6B87295C820}" presName="Name9" presStyleLbl="parChTrans1D2" presStyleIdx="1" presStyleCnt="4"/>
      <dgm:spPr/>
      <dgm:t>
        <a:bodyPr/>
        <a:lstStyle/>
        <a:p>
          <a:endParaRPr lang="de-DE"/>
        </a:p>
      </dgm:t>
    </dgm:pt>
    <dgm:pt modelId="{6DBDE237-3C33-426A-AB42-91406334A34B}" type="pres">
      <dgm:prSet presAssocID="{9A66A284-A51C-4B51-B752-B6B87295C820}" presName="connTx" presStyleLbl="parChTrans1D2" presStyleIdx="1" presStyleCnt="4"/>
      <dgm:spPr/>
      <dgm:t>
        <a:bodyPr/>
        <a:lstStyle/>
        <a:p>
          <a:endParaRPr lang="de-DE"/>
        </a:p>
      </dgm:t>
    </dgm:pt>
    <dgm:pt modelId="{B69FC8A0-EBCA-4A4A-A779-A14DB2307D72}" type="pres">
      <dgm:prSet presAssocID="{6A6D863D-DF36-4084-8E97-D839FCCC25AC}" presName="node" presStyleLbl="node1" presStyleIdx="1" presStyleCnt="4" custScaleX="148112" custRadScaleRad="156452" custRadScaleInc="-5529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0977FC1-E043-43C6-8764-7727ADDC8845}" type="pres">
      <dgm:prSet presAssocID="{3309175E-8A3A-46CA-90CE-05676876F846}" presName="Name9" presStyleLbl="parChTrans1D2" presStyleIdx="2" presStyleCnt="4"/>
      <dgm:spPr/>
      <dgm:t>
        <a:bodyPr/>
        <a:lstStyle/>
        <a:p>
          <a:endParaRPr lang="de-DE"/>
        </a:p>
      </dgm:t>
    </dgm:pt>
    <dgm:pt modelId="{7A00F827-B012-4FA4-88F2-D30DC42355AB}" type="pres">
      <dgm:prSet presAssocID="{3309175E-8A3A-46CA-90CE-05676876F846}" presName="connTx" presStyleLbl="parChTrans1D2" presStyleIdx="2" presStyleCnt="4"/>
      <dgm:spPr/>
      <dgm:t>
        <a:bodyPr/>
        <a:lstStyle/>
        <a:p>
          <a:endParaRPr lang="de-DE"/>
        </a:p>
      </dgm:t>
    </dgm:pt>
    <dgm:pt modelId="{F7AC2FAC-3BAB-4E56-998F-EAD23770657D}" type="pres">
      <dgm:prSet presAssocID="{277AD9A0-B164-42C3-9927-F52C0049FE13}" presName="node" presStyleLbl="node1" presStyleIdx="2" presStyleCnt="4" custScaleX="148112" custRadScaleRad="104360" custRadScaleInc="-13815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E1A8866-344F-43B6-96AF-B713DEF31626}" type="pres">
      <dgm:prSet presAssocID="{2C6C06F9-FA2C-4C50-BD09-8AA3CF8DE21F}" presName="Name9" presStyleLbl="parChTrans1D2" presStyleIdx="3" presStyleCnt="4"/>
      <dgm:spPr/>
      <dgm:t>
        <a:bodyPr/>
        <a:lstStyle/>
        <a:p>
          <a:endParaRPr lang="de-DE"/>
        </a:p>
      </dgm:t>
    </dgm:pt>
    <dgm:pt modelId="{C702CFBA-72E0-4B53-982F-63B80209DA5F}" type="pres">
      <dgm:prSet presAssocID="{2C6C06F9-FA2C-4C50-BD09-8AA3CF8DE21F}" presName="connTx" presStyleLbl="parChTrans1D2" presStyleIdx="3" presStyleCnt="4"/>
      <dgm:spPr/>
      <dgm:t>
        <a:bodyPr/>
        <a:lstStyle/>
        <a:p>
          <a:endParaRPr lang="de-DE"/>
        </a:p>
      </dgm:t>
    </dgm:pt>
    <dgm:pt modelId="{28EC1CD0-ADFC-4904-91E8-AF96804E3C14}" type="pres">
      <dgm:prSet presAssocID="{52837172-4536-41A5-8268-21C4FBA549B5}" presName="node" presStyleLbl="node1" presStyleIdx="3" presStyleCnt="4" custScaleX="179595" custRadScaleRad="101700" custRadScaleInc="-13047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A2F2C90-9EB4-46A4-907E-C5A0898991DF}" srcId="{6534E133-0A19-45B3-8E99-52AC5A8FCB5E}" destId="{A3040881-013C-4C5C-8F79-5280640E9869}" srcOrd="0" destOrd="0" parTransId="{0BEE7F94-089C-42BC-8ADB-16EF93BB8139}" sibTransId="{D856D703-A925-40C8-9776-F4BD10217301}"/>
    <dgm:cxn modelId="{51A44AC1-69CB-B243-A527-F6FC0D674145}" type="presOf" srcId="{6534E133-0A19-45B3-8E99-52AC5A8FCB5E}" destId="{A76B99D9-C60A-4714-B3F6-B176A46C920E}" srcOrd="0" destOrd="0" presId="urn:microsoft.com/office/officeart/2005/8/layout/radial1"/>
    <dgm:cxn modelId="{ACBAE7F5-E834-5544-908F-0BF403773E4F}" type="presOf" srcId="{3309175E-8A3A-46CA-90CE-05676876F846}" destId="{7A00F827-B012-4FA4-88F2-D30DC42355AB}" srcOrd="1" destOrd="0" presId="urn:microsoft.com/office/officeart/2005/8/layout/radial1"/>
    <dgm:cxn modelId="{47EBC4A2-7FAF-4305-BFBC-A34CE2B5563D}" srcId="{A3040881-013C-4C5C-8F79-5280640E9869}" destId="{277AD9A0-B164-42C3-9927-F52C0049FE13}" srcOrd="2" destOrd="0" parTransId="{3309175E-8A3A-46CA-90CE-05676876F846}" sibTransId="{0D0791EC-64AD-4BF8-BD1F-F10E8DCC45BB}"/>
    <dgm:cxn modelId="{8521E6A0-D3D3-734A-B5E2-7EE5A657D7B3}" type="presOf" srcId="{2C6C06F9-FA2C-4C50-BD09-8AA3CF8DE21F}" destId="{5E1A8866-344F-43B6-96AF-B713DEF31626}" srcOrd="0" destOrd="0" presId="urn:microsoft.com/office/officeart/2005/8/layout/radial1"/>
    <dgm:cxn modelId="{42C8DE65-B81A-134E-B791-6E650CA2DD07}" type="presOf" srcId="{52837172-4536-41A5-8268-21C4FBA549B5}" destId="{28EC1CD0-ADFC-4904-91E8-AF96804E3C14}" srcOrd="0" destOrd="0" presId="urn:microsoft.com/office/officeart/2005/8/layout/radial1"/>
    <dgm:cxn modelId="{478068EF-D8B1-6542-9CD8-A8D148C04075}" type="presOf" srcId="{2C6C06F9-FA2C-4C50-BD09-8AA3CF8DE21F}" destId="{C702CFBA-72E0-4B53-982F-63B80209DA5F}" srcOrd="1" destOrd="0" presId="urn:microsoft.com/office/officeart/2005/8/layout/radial1"/>
    <dgm:cxn modelId="{1A7E94C1-6CF8-4EC1-9C55-CDB60CBD2676}" srcId="{A3040881-013C-4C5C-8F79-5280640E9869}" destId="{179F218D-A2CE-473B-AC5C-64528EAB8DEF}" srcOrd="0" destOrd="0" parTransId="{14D78694-C964-4946-8BB7-40ACEF132ED2}" sibTransId="{E6184D2A-359C-4130-BF40-AE03F1C31CDD}"/>
    <dgm:cxn modelId="{24E7F506-5E09-4448-99B3-C17BE218AE82}" srcId="{6534E133-0A19-45B3-8E99-52AC5A8FCB5E}" destId="{126F707F-3F8B-4E87-9C47-BE231166CCA3}" srcOrd="1" destOrd="0" parTransId="{7D64FE67-E0A5-4186-B40B-12EB811A1237}" sibTransId="{6169972C-5CB9-4ABE-972C-9EDD0C76A756}"/>
    <dgm:cxn modelId="{696E679D-27BC-F540-860C-1C8010B8C1CC}" type="presOf" srcId="{277AD9A0-B164-42C3-9927-F52C0049FE13}" destId="{F7AC2FAC-3BAB-4E56-998F-EAD23770657D}" srcOrd="0" destOrd="0" presId="urn:microsoft.com/office/officeart/2005/8/layout/radial1"/>
    <dgm:cxn modelId="{F3DEDA8F-330B-904B-92BC-1BCEB77B485A}" type="presOf" srcId="{9A66A284-A51C-4B51-B752-B6B87295C820}" destId="{F4280B47-6257-41B0-9FD6-A234B70D10D9}" srcOrd="0" destOrd="0" presId="urn:microsoft.com/office/officeart/2005/8/layout/radial1"/>
    <dgm:cxn modelId="{431F828C-38BA-0540-A1AC-DFADF91A1F36}" type="presOf" srcId="{179F218D-A2CE-473B-AC5C-64528EAB8DEF}" destId="{CEAE63A5-48A6-431C-8888-1E4BA0948B80}" srcOrd="0" destOrd="0" presId="urn:microsoft.com/office/officeart/2005/8/layout/radial1"/>
    <dgm:cxn modelId="{3D5C612A-CB66-CA4C-B54A-674E56628D40}" type="presOf" srcId="{A3040881-013C-4C5C-8F79-5280640E9869}" destId="{5E36242B-762F-45FC-94C8-6B0E4884260C}" srcOrd="0" destOrd="0" presId="urn:microsoft.com/office/officeart/2005/8/layout/radial1"/>
    <dgm:cxn modelId="{C721380C-3DA5-4F47-85B8-488D17385D9F}" type="presOf" srcId="{9A66A284-A51C-4B51-B752-B6B87295C820}" destId="{6DBDE237-3C33-426A-AB42-91406334A34B}" srcOrd="1" destOrd="0" presId="urn:microsoft.com/office/officeart/2005/8/layout/radial1"/>
    <dgm:cxn modelId="{71DE4084-C0FB-1445-BF21-E97EFD121636}" type="presOf" srcId="{6A6D863D-DF36-4084-8E97-D839FCCC25AC}" destId="{B69FC8A0-EBCA-4A4A-A779-A14DB2307D72}" srcOrd="0" destOrd="0" presId="urn:microsoft.com/office/officeart/2005/8/layout/radial1"/>
    <dgm:cxn modelId="{6CC8C43E-9ACC-40E5-A3F8-5529F60EA94F}" srcId="{A3040881-013C-4C5C-8F79-5280640E9869}" destId="{6A6D863D-DF36-4084-8E97-D839FCCC25AC}" srcOrd="1" destOrd="0" parTransId="{9A66A284-A51C-4B51-B752-B6B87295C820}" sibTransId="{6161F7D4-93FA-4CD2-9C4E-FB876F3D0308}"/>
    <dgm:cxn modelId="{75FE8181-91E3-4A43-B297-81C542C551DA}" type="presOf" srcId="{14D78694-C964-4946-8BB7-40ACEF132ED2}" destId="{0FF2DD6F-5BFD-4C41-BDD5-4AB058DF2750}" srcOrd="0" destOrd="0" presId="urn:microsoft.com/office/officeart/2005/8/layout/radial1"/>
    <dgm:cxn modelId="{678D3F7C-2C88-DD4C-8D99-C61929EF4402}" type="presOf" srcId="{14D78694-C964-4946-8BB7-40ACEF132ED2}" destId="{BCB3ADBA-1B65-4093-A932-B807468A033C}" srcOrd="1" destOrd="0" presId="urn:microsoft.com/office/officeart/2005/8/layout/radial1"/>
    <dgm:cxn modelId="{491F650E-1A1D-4A28-A5B1-294BBFB68771}" srcId="{A3040881-013C-4C5C-8F79-5280640E9869}" destId="{52837172-4536-41A5-8268-21C4FBA549B5}" srcOrd="3" destOrd="0" parTransId="{2C6C06F9-FA2C-4C50-BD09-8AA3CF8DE21F}" sibTransId="{F4AB9343-6E31-4A92-9E5E-84CD9BED706D}"/>
    <dgm:cxn modelId="{3CD17C13-7336-8843-ADCD-2E48C21D669D}" type="presOf" srcId="{3309175E-8A3A-46CA-90CE-05676876F846}" destId="{20977FC1-E043-43C6-8764-7727ADDC8845}" srcOrd="0" destOrd="0" presId="urn:microsoft.com/office/officeart/2005/8/layout/radial1"/>
    <dgm:cxn modelId="{46645076-F342-8B41-9FFF-D417C5D4240A}" type="presParOf" srcId="{A76B99D9-C60A-4714-B3F6-B176A46C920E}" destId="{5E36242B-762F-45FC-94C8-6B0E4884260C}" srcOrd="0" destOrd="0" presId="urn:microsoft.com/office/officeart/2005/8/layout/radial1"/>
    <dgm:cxn modelId="{2467D21D-B19B-3E4E-9DED-22B55A0F4579}" type="presParOf" srcId="{A76B99D9-C60A-4714-B3F6-B176A46C920E}" destId="{0FF2DD6F-5BFD-4C41-BDD5-4AB058DF2750}" srcOrd="1" destOrd="0" presId="urn:microsoft.com/office/officeart/2005/8/layout/radial1"/>
    <dgm:cxn modelId="{231550FD-2A2A-AC49-839C-A5BCE78AD235}" type="presParOf" srcId="{0FF2DD6F-5BFD-4C41-BDD5-4AB058DF2750}" destId="{BCB3ADBA-1B65-4093-A932-B807468A033C}" srcOrd="0" destOrd="0" presId="urn:microsoft.com/office/officeart/2005/8/layout/radial1"/>
    <dgm:cxn modelId="{5BE2DC81-54CA-3048-B202-7D417D2EC38D}" type="presParOf" srcId="{A76B99D9-C60A-4714-B3F6-B176A46C920E}" destId="{CEAE63A5-48A6-431C-8888-1E4BA0948B80}" srcOrd="2" destOrd="0" presId="urn:microsoft.com/office/officeart/2005/8/layout/radial1"/>
    <dgm:cxn modelId="{DC9BFF57-7C95-6E48-8DE6-D81BBAFBE3E8}" type="presParOf" srcId="{A76B99D9-C60A-4714-B3F6-B176A46C920E}" destId="{F4280B47-6257-41B0-9FD6-A234B70D10D9}" srcOrd="3" destOrd="0" presId="urn:microsoft.com/office/officeart/2005/8/layout/radial1"/>
    <dgm:cxn modelId="{14802901-FF5E-074D-8B00-CFFBD952CEF2}" type="presParOf" srcId="{F4280B47-6257-41B0-9FD6-A234B70D10D9}" destId="{6DBDE237-3C33-426A-AB42-91406334A34B}" srcOrd="0" destOrd="0" presId="urn:microsoft.com/office/officeart/2005/8/layout/radial1"/>
    <dgm:cxn modelId="{0B7A9FA9-D570-F341-BB65-98E879D85CE7}" type="presParOf" srcId="{A76B99D9-C60A-4714-B3F6-B176A46C920E}" destId="{B69FC8A0-EBCA-4A4A-A779-A14DB2307D72}" srcOrd="4" destOrd="0" presId="urn:microsoft.com/office/officeart/2005/8/layout/radial1"/>
    <dgm:cxn modelId="{0FDEF666-323E-C942-A51B-B664B9056145}" type="presParOf" srcId="{A76B99D9-C60A-4714-B3F6-B176A46C920E}" destId="{20977FC1-E043-43C6-8764-7727ADDC8845}" srcOrd="5" destOrd="0" presId="urn:microsoft.com/office/officeart/2005/8/layout/radial1"/>
    <dgm:cxn modelId="{5A613E31-07B1-614C-9DE7-EF7D08DFDCB6}" type="presParOf" srcId="{20977FC1-E043-43C6-8764-7727ADDC8845}" destId="{7A00F827-B012-4FA4-88F2-D30DC42355AB}" srcOrd="0" destOrd="0" presId="urn:microsoft.com/office/officeart/2005/8/layout/radial1"/>
    <dgm:cxn modelId="{9EB08031-B1A1-4441-8FA9-BD044C645187}" type="presParOf" srcId="{A76B99D9-C60A-4714-B3F6-B176A46C920E}" destId="{F7AC2FAC-3BAB-4E56-998F-EAD23770657D}" srcOrd="6" destOrd="0" presId="urn:microsoft.com/office/officeart/2005/8/layout/radial1"/>
    <dgm:cxn modelId="{E12CB563-398E-9A40-89D0-A508A421868C}" type="presParOf" srcId="{A76B99D9-C60A-4714-B3F6-B176A46C920E}" destId="{5E1A8866-344F-43B6-96AF-B713DEF31626}" srcOrd="7" destOrd="0" presId="urn:microsoft.com/office/officeart/2005/8/layout/radial1"/>
    <dgm:cxn modelId="{9E243FAE-AFED-4E4D-95D6-AE7C4D097DD2}" type="presParOf" srcId="{5E1A8866-344F-43B6-96AF-B713DEF31626}" destId="{C702CFBA-72E0-4B53-982F-63B80209DA5F}" srcOrd="0" destOrd="0" presId="urn:microsoft.com/office/officeart/2005/8/layout/radial1"/>
    <dgm:cxn modelId="{3FB7BA65-DCBB-9547-82E3-BA566D60274B}" type="presParOf" srcId="{A76B99D9-C60A-4714-B3F6-B176A46C920E}" destId="{28EC1CD0-ADFC-4904-91E8-AF96804E3C1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6242B-762F-45FC-94C8-6B0E4884260C}">
      <dsp:nvSpPr>
        <dsp:cNvPr id="0" name=""/>
        <dsp:cNvSpPr/>
      </dsp:nvSpPr>
      <dsp:spPr>
        <a:xfrm>
          <a:off x="825990" y="168299"/>
          <a:ext cx="2799595" cy="1503849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Kondition</a:t>
          </a:r>
          <a:endParaRPr lang="de-DE" sz="32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(Zustand)</a:t>
          </a:r>
        </a:p>
      </dsp:txBody>
      <dsp:txXfrm>
        <a:off x="1235981" y="388533"/>
        <a:ext cx="1979613" cy="1063381"/>
      </dsp:txXfrm>
    </dsp:sp>
    <dsp:sp modelId="{0FF2DD6F-5BFD-4C41-BDD5-4AB058DF2750}">
      <dsp:nvSpPr>
        <dsp:cNvPr id="0" name=""/>
        <dsp:cNvSpPr/>
      </dsp:nvSpPr>
      <dsp:spPr>
        <a:xfrm rot="7131004">
          <a:off x="1326775" y="1921887"/>
          <a:ext cx="676968" cy="31655"/>
        </a:xfrm>
        <a:custGeom>
          <a:avLst/>
          <a:gdLst/>
          <a:ahLst/>
          <a:cxnLst/>
          <a:rect l="0" t="0" r="0" b="0"/>
          <a:pathLst>
            <a:path>
              <a:moveTo>
                <a:pt x="0" y="15827"/>
              </a:moveTo>
              <a:lnTo>
                <a:pt x="676968" y="1582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 rot="10800000">
        <a:off x="1648335" y="1920790"/>
        <a:ext cx="33848" cy="33848"/>
      </dsp:txXfrm>
    </dsp:sp>
    <dsp:sp modelId="{CEAE63A5-48A6-431C-8888-1E4BA0948B80}">
      <dsp:nvSpPr>
        <dsp:cNvPr id="0" name=""/>
        <dsp:cNvSpPr/>
      </dsp:nvSpPr>
      <dsp:spPr>
        <a:xfrm>
          <a:off x="0" y="2187018"/>
          <a:ext cx="2227380" cy="1503849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Ausdauer</a:t>
          </a:r>
        </a:p>
      </dsp:txBody>
      <dsp:txXfrm>
        <a:off x="326192" y="2407252"/>
        <a:ext cx="1574996" cy="1063381"/>
      </dsp:txXfrm>
    </dsp:sp>
    <dsp:sp modelId="{F4280B47-6257-41B0-9FD6-A234B70D10D9}">
      <dsp:nvSpPr>
        <dsp:cNvPr id="0" name=""/>
        <dsp:cNvSpPr/>
      </dsp:nvSpPr>
      <dsp:spPr>
        <a:xfrm rot="362337">
          <a:off x="3592302" y="1180533"/>
          <a:ext cx="2487357" cy="31655"/>
        </a:xfrm>
        <a:custGeom>
          <a:avLst/>
          <a:gdLst/>
          <a:ahLst/>
          <a:cxnLst/>
          <a:rect l="0" t="0" r="0" b="0"/>
          <a:pathLst>
            <a:path>
              <a:moveTo>
                <a:pt x="0" y="15827"/>
              </a:moveTo>
              <a:lnTo>
                <a:pt x="2487357" y="1582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800" kern="1200"/>
        </a:p>
      </dsp:txBody>
      <dsp:txXfrm>
        <a:off x="4773797" y="1134176"/>
        <a:ext cx="124367" cy="124367"/>
      </dsp:txXfrm>
    </dsp:sp>
    <dsp:sp modelId="{B69FC8A0-EBCA-4A4A-A779-A14DB2307D72}">
      <dsp:nvSpPr>
        <dsp:cNvPr id="0" name=""/>
        <dsp:cNvSpPr/>
      </dsp:nvSpPr>
      <dsp:spPr>
        <a:xfrm>
          <a:off x="6059333" y="691675"/>
          <a:ext cx="2227380" cy="1503849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Kraft</a:t>
          </a:r>
        </a:p>
      </dsp:txBody>
      <dsp:txXfrm>
        <a:off x="6385525" y="911909"/>
        <a:ext cx="1574996" cy="1063381"/>
      </dsp:txXfrm>
    </dsp:sp>
    <dsp:sp modelId="{20977FC1-E043-43C6-8764-7727ADDC8845}">
      <dsp:nvSpPr>
        <dsp:cNvPr id="0" name=""/>
        <dsp:cNvSpPr/>
      </dsp:nvSpPr>
      <dsp:spPr>
        <a:xfrm rot="2090050">
          <a:off x="2825209" y="2315368"/>
          <a:ext cx="2856240" cy="31655"/>
        </a:xfrm>
        <a:custGeom>
          <a:avLst/>
          <a:gdLst/>
          <a:ahLst/>
          <a:cxnLst/>
          <a:rect l="0" t="0" r="0" b="0"/>
          <a:pathLst>
            <a:path>
              <a:moveTo>
                <a:pt x="0" y="15827"/>
              </a:moveTo>
              <a:lnTo>
                <a:pt x="2856240" y="1582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kern="1200"/>
        </a:p>
      </dsp:txBody>
      <dsp:txXfrm>
        <a:off x="4181923" y="2259790"/>
        <a:ext cx="142812" cy="142812"/>
      </dsp:txXfrm>
    </dsp:sp>
    <dsp:sp modelId="{F7AC2FAC-3BAB-4E56-998F-EAD23770657D}">
      <dsp:nvSpPr>
        <dsp:cNvPr id="0" name=""/>
        <dsp:cNvSpPr/>
      </dsp:nvSpPr>
      <dsp:spPr>
        <a:xfrm>
          <a:off x="5087350" y="2934689"/>
          <a:ext cx="2227380" cy="1503849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Schnelligkeit</a:t>
          </a:r>
        </a:p>
      </dsp:txBody>
      <dsp:txXfrm>
        <a:off x="5413542" y="3154923"/>
        <a:ext cx="1574996" cy="1063381"/>
      </dsp:txXfrm>
    </dsp:sp>
    <dsp:sp modelId="{5E1A8866-344F-43B6-96AF-B713DEF31626}">
      <dsp:nvSpPr>
        <dsp:cNvPr id="0" name=""/>
        <dsp:cNvSpPr/>
      </dsp:nvSpPr>
      <dsp:spPr>
        <a:xfrm rot="4326824">
          <a:off x="1724769" y="2661834"/>
          <a:ext cx="2136382" cy="31655"/>
        </a:xfrm>
        <a:custGeom>
          <a:avLst/>
          <a:gdLst/>
          <a:ahLst/>
          <a:cxnLst/>
          <a:rect l="0" t="0" r="0" b="0"/>
          <a:pathLst>
            <a:path>
              <a:moveTo>
                <a:pt x="0" y="15827"/>
              </a:moveTo>
              <a:lnTo>
                <a:pt x="2136382" y="1582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700" kern="1200"/>
        </a:p>
      </dsp:txBody>
      <dsp:txXfrm>
        <a:off x="2739550" y="2624252"/>
        <a:ext cx="106819" cy="106819"/>
      </dsp:txXfrm>
    </dsp:sp>
    <dsp:sp modelId="{28EC1CD0-ADFC-4904-91E8-AF96804E3C14}">
      <dsp:nvSpPr>
        <dsp:cNvPr id="0" name=""/>
        <dsp:cNvSpPr/>
      </dsp:nvSpPr>
      <dsp:spPr>
        <a:xfrm>
          <a:off x="2009453" y="3682371"/>
          <a:ext cx="2700837" cy="1503849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Beweglichkeit</a:t>
          </a:r>
        </a:p>
      </dsp:txBody>
      <dsp:txXfrm>
        <a:off x="2404981" y="3902605"/>
        <a:ext cx="1909781" cy="1063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91F5B-7904-1B40-8A74-D2F448E6445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EADA3-A1B9-F04E-8BD7-4B2B4DB4F1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838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F8D72CF-73BB-4665-93C6-B63F1BBB79C4}" type="datetimeFigureOut">
              <a:rPr lang="de-DE" smtClean="0"/>
              <a:t>19.05.2020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3CDA9B6-0E08-4E49-A2F1-BDC2D8C0609D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408"/>
            <a:ext cx="2137833" cy="2305592"/>
          </a:xfrm>
          <a:prstGeom prst="rect">
            <a:avLst/>
          </a:prstGeom>
        </p:spPr>
      </p:pic>
      <p:pic>
        <p:nvPicPr>
          <p:cNvPr id="1026" name="Picture 2" descr="http://www.gemeinschaftsschule-handewitt.de/images/2017-Skifahrt-WPU10Sport-03_00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0" b="8917"/>
          <a:stretch/>
        </p:blipFill>
        <p:spPr bwMode="auto">
          <a:xfrm>
            <a:off x="5613236" y="164453"/>
            <a:ext cx="6378908" cy="341697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emeinschaftsschule-handewitt.de/images/JtfOKEWIIKappeln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t="26581" r="14489" b="12787"/>
          <a:stretch/>
        </p:blipFill>
        <p:spPr bwMode="auto">
          <a:xfrm>
            <a:off x="7012792" y="3286700"/>
            <a:ext cx="4674383" cy="2859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emeinschaftsschule-handewitt.de/images/lilienthalfotographiLauftag32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9"/>
          <a:stretch/>
        </p:blipFill>
        <p:spPr bwMode="auto">
          <a:xfrm>
            <a:off x="1228556" y="179027"/>
            <a:ext cx="4895513" cy="2684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emeinschaftsschule-handewitt.de/images/DSC_0319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774" y="2505923"/>
            <a:ext cx="4946148" cy="3313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38350" y="1622878"/>
            <a:ext cx="9144000" cy="1068388"/>
          </a:xfrm>
        </p:spPr>
        <p:txBody>
          <a:bodyPr>
            <a:noAutofit/>
          </a:bodyPr>
          <a:lstStyle/>
          <a:p>
            <a:r>
              <a:rPr lang="de-DE" sz="13800" b="1" dirty="0">
                <a:solidFill>
                  <a:srgbClr val="002060"/>
                </a:solidFill>
                <a:latin typeface="+mn-lt"/>
              </a:rPr>
              <a:t>WPU Sport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38350" y="2778264"/>
            <a:ext cx="9144000" cy="1655762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rgbClr val="002060"/>
                </a:solidFill>
              </a:rPr>
              <a:t>an der Siegfried-Lenz-Schule Handewitt </a:t>
            </a:r>
          </a:p>
        </p:txBody>
      </p:sp>
    </p:spTree>
    <p:extLst>
      <p:ext uri="{BB962C8B-B14F-4D97-AF65-F5344CB8AC3E}">
        <p14:creationId xmlns:p14="http://schemas.microsoft.com/office/powerpoint/2010/main" val="5920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3579" y="194828"/>
            <a:ext cx="4114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</a:rPr>
              <a:t>Stundenverteilung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650834" y="579549"/>
            <a:ext cx="8501122" cy="646331"/>
          </a:xfrm>
          <a:prstGeom prst="rect">
            <a:avLst/>
          </a:prstGeom>
          <a:noFill/>
        </p:spPr>
        <p:txBody>
          <a:bodyPr wrap="square" numCol="2" spcCol="720000" rtlCol="0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de-DE" sz="2400" dirty="0">
              <a:solidFill>
                <a:srgbClr val="002060"/>
              </a:solidFill>
              <a:ea typeface="Times New Roman" pitchFamily="18" charset="0"/>
              <a:cs typeface="IEBFFK+Arial" charset="0"/>
            </a:endParaRP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683651"/>
              </p:ext>
            </p:extLst>
          </p:nvPr>
        </p:nvGraphicFramePr>
        <p:xfrm>
          <a:off x="2684776" y="1225880"/>
          <a:ext cx="8143933" cy="3914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6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6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0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6832">
                <a:tc>
                  <a:txBody>
                    <a:bodyPr/>
                    <a:lstStyle/>
                    <a:p>
                      <a:pPr algn="ctr"/>
                      <a:endParaRPr lang="de-DE" sz="3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>
                          <a:solidFill>
                            <a:schemeClr val="accent4"/>
                          </a:solidFill>
                        </a:rPr>
                        <a:t>Praxis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>
                          <a:solidFill>
                            <a:schemeClr val="accent4"/>
                          </a:solidFill>
                        </a:rPr>
                        <a:t>Theorie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>
                          <a:solidFill>
                            <a:schemeClr val="accent4"/>
                          </a:solidFill>
                        </a:rPr>
                        <a:t>Summe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846">
                <a:tc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6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6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de-DE" sz="60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846">
                <a:tc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3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de-DE" sz="3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de-D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846">
                <a:tc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6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6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846">
                <a:tc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3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de-DE" sz="3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de-D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Bild 1" descr="siegfried-lenz-logo00_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33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86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emeinschaftsschule-handewitt.de/images/2017-Skifahrt-WPU10Sport-03_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1" b="10648"/>
          <a:stretch/>
        </p:blipFill>
        <p:spPr bwMode="auto">
          <a:xfrm>
            <a:off x="1619388" y="594574"/>
            <a:ext cx="9933553" cy="5347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95664" y="0"/>
            <a:ext cx="4172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</a:rPr>
              <a:t>Neu im WPU Sport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50334" y="707886"/>
            <a:ext cx="11641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Verbindliche Skifahrt nach Neukirchen am </a:t>
            </a:r>
            <a:r>
              <a:rPr lang="de-DE" sz="2400" b="1" dirty="0" err="1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Großvenediger</a:t>
            </a:r>
            <a:r>
              <a:rPr lang="de-DE" sz="2400" b="1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/Österreich</a:t>
            </a:r>
            <a:r>
              <a:rPr lang="de-DE" sz="2400" b="1" dirty="0">
                <a:solidFill>
                  <a:srgbClr val="002060"/>
                </a:solidFill>
              </a:rPr>
              <a:t> (Jg. </a:t>
            </a:r>
            <a:r>
              <a:rPr lang="de-DE" sz="2400" b="1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10)</a:t>
            </a:r>
          </a:p>
          <a:p>
            <a:endParaRPr lang="de-DE" sz="2400" dirty="0">
              <a:solidFill>
                <a:srgbClr val="002060"/>
              </a:solidFill>
              <a:ea typeface="Times New Roman" pitchFamily="18" charset="0"/>
              <a:cs typeface="IEBFFK+Arial" charset="0"/>
            </a:endParaRPr>
          </a:p>
        </p:txBody>
      </p:sp>
      <p:pic>
        <p:nvPicPr>
          <p:cNvPr id="2" name="Bild 1" descr="siegfried-lenz-logo00_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14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neuhaushof.at/media/lightbox_gallery/alpengasthof-neuhaushof-wildkogel-arena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35" y="2646635"/>
            <a:ext cx="3988890" cy="26459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2520601" y="2133315"/>
            <a:ext cx="68479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7 Übernachtungen im Alpengasthof Neuhaushof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6 Tage Skipass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Vollverpflegung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Ski- oder Snowboardunterricht durch </a:t>
            </a:r>
            <a:b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</a:b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begleitende Lehrkräfte in leistungs-</a:t>
            </a:r>
            <a:b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</a:b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differenzierten Gruppen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Anreise mit dem Reisebus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Voraussichtliche Kosten: 380€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395664" y="283207"/>
            <a:ext cx="4172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</a:rPr>
              <a:t>Neu im WPU Sport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" y="1005102"/>
            <a:ext cx="11789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Verbindliche Skifahrt nach Neukirchen am </a:t>
            </a:r>
            <a:r>
              <a:rPr lang="de-DE" sz="2400" dirty="0" err="1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Großvenediger</a:t>
            </a: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/Österreich</a:t>
            </a:r>
            <a:r>
              <a:rPr lang="de-DE" sz="2400" dirty="0">
                <a:solidFill>
                  <a:srgbClr val="002060"/>
                </a:solidFill>
              </a:rPr>
              <a:t> (Jg. </a:t>
            </a: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10)</a:t>
            </a:r>
          </a:p>
          <a:p>
            <a:endParaRPr lang="de-DE" sz="2400" dirty="0">
              <a:solidFill>
                <a:srgbClr val="002060"/>
              </a:solidFill>
              <a:ea typeface="Times New Roman" pitchFamily="18" charset="0"/>
              <a:cs typeface="IEBFFK+Arial" charset="0"/>
            </a:endParaRPr>
          </a:p>
        </p:txBody>
      </p:sp>
      <p:pic>
        <p:nvPicPr>
          <p:cNvPr id="4" name="Bild 3" descr="siegfried-lenz-logo00_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76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ildergebnis für bizeps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8"/>
          <a:stretch/>
        </p:blipFill>
        <p:spPr bwMode="auto">
          <a:xfrm>
            <a:off x="4262354" y="1221235"/>
            <a:ext cx="4256004" cy="4465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608667" y="964559"/>
            <a:ext cx="11133665" cy="504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… ihr euch Sport als Hauptfach vorstellen könnt und nicht nur „</a:t>
            </a:r>
            <a:r>
              <a:rPr lang="de-DE" sz="2400" dirty="0" err="1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daddeln</a:t>
            </a: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“ wollt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… ihr Spaß an der Bewegung habt und auch Anstrengung nicht scheut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… bereit seid, Neues zu lernen und nicht nur mit dem Ball zu spielen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… interessiert seid an Einblicken in die Theorie des Sports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… keine „Dauerverletzung“ habt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… an Wettkämpfen für die Schule te</a:t>
            </a:r>
            <a:r>
              <a:rPr lang="de-DE" sz="2400" u="sng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il</a:t>
            </a: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nehmt (aktiv und passiv)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… Verantwortung übernehmen könnt und wollt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… Ski- oder Snowboardfahren könnt oder bereit seid, es zu lernen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356882" y="256674"/>
            <a:ext cx="9303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</a:rPr>
              <a:t>Ihr seid im WPU Sport richtig, wenn … </a:t>
            </a:r>
          </a:p>
        </p:txBody>
      </p:sp>
      <p:pic>
        <p:nvPicPr>
          <p:cNvPr id="2" name="Bild 1" descr="siegfried-lenz-logo00_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1833"/>
            <a:ext cx="1375833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14406" y="513349"/>
            <a:ext cx="9509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</a:rPr>
              <a:t>Vielen Dank für Eure Aufmerksamkeit! </a:t>
            </a:r>
          </a:p>
        </p:txBody>
      </p:sp>
      <p:pic>
        <p:nvPicPr>
          <p:cNvPr id="11266" name="Picture 2" descr="Bildergebnis für sport com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821" y="1221236"/>
            <a:ext cx="3946358" cy="5011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 2" descr="siegfried-lenz-logo00_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60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			Sportmotivation</a:t>
            </a:r>
          </a:p>
        </p:txBody>
      </p:sp>
      <p:pic>
        <p:nvPicPr>
          <p:cNvPr id="4" name="Rocky Balboa - Getting strong now - HD 72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0825" y="2324100"/>
            <a:ext cx="6237288" cy="3508375"/>
          </a:xfrm>
        </p:spPr>
      </p:pic>
    </p:spTree>
    <p:extLst>
      <p:ext uri="{BB962C8B-B14F-4D97-AF65-F5344CB8AC3E}">
        <p14:creationId xmlns:p14="http://schemas.microsoft.com/office/powerpoint/2010/main" val="429211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3392" y="1052736"/>
            <a:ext cx="10472928" cy="5357850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Was erwartet dich im WPU Sport?</a:t>
            </a:r>
          </a:p>
          <a:p>
            <a:pPr algn="ctr"/>
            <a:endParaRPr lang="de-DE" sz="4000" dirty="0">
              <a:solidFill>
                <a:srgbClr val="FFC000"/>
              </a:solidFill>
            </a:endParaRPr>
          </a:p>
          <a:p>
            <a:pPr algn="l"/>
            <a:endParaRPr lang="de-DE" sz="4000" dirty="0">
              <a:solidFill>
                <a:srgbClr val="FFC000"/>
              </a:solidFill>
            </a:endParaRPr>
          </a:p>
        </p:txBody>
      </p:sp>
      <p:pic>
        <p:nvPicPr>
          <p:cNvPr id="4" name="Grafi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1638" y="2132857"/>
            <a:ext cx="6032529" cy="421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420992"/>
              </p:ext>
            </p:extLst>
          </p:nvPr>
        </p:nvGraphicFramePr>
        <p:xfrm>
          <a:off x="0" y="0"/>
          <a:ext cx="12192000" cy="857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7232">
                <a:tc>
                  <a:txBody>
                    <a:bodyPr/>
                    <a:lstStyle/>
                    <a:p>
                      <a:pPr algn="ctr"/>
                      <a:endParaRPr lang="de-DE" dirty="0">
                        <a:effectLst>
                          <a:outerShdw blurRad="60007" dist="200025" dir="15000000" sy="30000" kx="-1800000" algn="bl" rotWithShape="0">
                            <a:prstClr val="black">
                              <a:alpha val="32000"/>
                            </a:prstClr>
                          </a:outerShdw>
                          <a:reflection blurRad="6350" stA="60000" endA="900" endPos="58000" dir="5400000" sy="-100000" algn="bl" rotWithShape="0"/>
                        </a:effectLst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Bild 1" descr="siegfried-lenz-logo00_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444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443790" y="481263"/>
            <a:ext cx="6107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</a:rPr>
              <a:t>Was bietet der WPU Sport?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518610" y="1189149"/>
            <a:ext cx="788119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Einblicke in neue Sportarten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Vertiefung bekannter Sportarten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Organisation und Durchführung von Sportveranstaltungen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Vermittlung theoretischer Inhalte aus der Welt des Sports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Ein großes Bewegungsangebot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Skifahrt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Bewegung erleben in unterschiedlichen Perspektiven </a:t>
            </a:r>
            <a:br>
              <a:rPr lang="de-DE" sz="2400" dirty="0">
                <a:solidFill>
                  <a:srgbClr val="002060"/>
                </a:solidFill>
              </a:rPr>
            </a:br>
            <a:r>
              <a:rPr lang="de-DE" sz="2400" dirty="0">
                <a:solidFill>
                  <a:srgbClr val="002060"/>
                </a:solidFill>
              </a:rPr>
              <a:t>(Leistung, Spaß, Miteinander/Gegeneinander, Kreativität,…)</a:t>
            </a:r>
          </a:p>
        </p:txBody>
      </p:sp>
      <p:pic>
        <p:nvPicPr>
          <p:cNvPr id="8196" name="Picture 4" descr="Bildergebnis für sportarten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1"/>
          <a:stretch/>
        </p:blipFill>
        <p:spPr bwMode="auto">
          <a:xfrm>
            <a:off x="9764797" y="320618"/>
            <a:ext cx="1961981" cy="2038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 1" descr="siegfried-lenz-logo00_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5667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22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285904" y="368968"/>
            <a:ext cx="6347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</a:rPr>
              <a:t>Was fordert der WPU Sport? </a:t>
            </a:r>
          </a:p>
        </p:txBody>
      </p:sp>
      <p:sp>
        <p:nvSpPr>
          <p:cNvPr id="4" name="Rechteck 3"/>
          <p:cNvSpPr/>
          <p:nvPr/>
        </p:nvSpPr>
        <p:spPr>
          <a:xfrm>
            <a:off x="1714164" y="1076854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Leistungsbereitschaft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Spaß an der Bewegung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Bereitschaft, sich auf Neues einzulassen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Nicht nur Spaß am Ballspielen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Befassen mit theoretischen Inhalten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Eigenverantwortliches Arbeiten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264689" y="482280"/>
            <a:ext cx="492731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endParaRPr lang="de-DE" sz="24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Hilfe bei Bundesjugendspielen und </a:t>
            </a:r>
            <a:br>
              <a:rPr lang="de-DE" sz="2400" dirty="0">
                <a:solidFill>
                  <a:srgbClr val="002060"/>
                </a:solidFill>
              </a:rPr>
            </a:br>
            <a:r>
              <a:rPr lang="de-DE" sz="2400" dirty="0">
                <a:solidFill>
                  <a:srgbClr val="002060"/>
                </a:solidFill>
              </a:rPr>
              <a:t>anderen Sportveranstaltungen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Außerunterrichtliches </a:t>
            </a:r>
            <a:br>
              <a:rPr lang="de-DE" sz="2400" dirty="0">
                <a:solidFill>
                  <a:srgbClr val="002060"/>
                </a:solidFill>
              </a:rPr>
            </a:br>
            <a:r>
              <a:rPr lang="de-DE" sz="2400" dirty="0">
                <a:solidFill>
                  <a:srgbClr val="002060"/>
                </a:solidFill>
              </a:rPr>
              <a:t>Engagement für die Schule </a:t>
            </a:r>
            <a:br>
              <a:rPr lang="de-DE" sz="2400" dirty="0">
                <a:solidFill>
                  <a:srgbClr val="002060"/>
                </a:solidFill>
              </a:rPr>
            </a:br>
            <a:r>
              <a:rPr lang="de-DE" sz="2400" dirty="0">
                <a:solidFill>
                  <a:srgbClr val="002060"/>
                </a:solidFill>
              </a:rPr>
              <a:t>(z.B. Handewitter Sommerlauf)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</a:rPr>
              <a:t>Interesse am Wintersport </a:t>
            </a:r>
            <a:br>
              <a:rPr lang="de-DE" sz="2400" dirty="0">
                <a:solidFill>
                  <a:srgbClr val="002060"/>
                </a:solidFill>
              </a:rPr>
            </a:br>
            <a:r>
              <a:rPr lang="de-DE" sz="2400" dirty="0">
                <a:solidFill>
                  <a:srgbClr val="002060"/>
                </a:solidFill>
              </a:rPr>
              <a:t>bzw. die Bereitschaft, Ski- oder </a:t>
            </a:r>
            <a:br>
              <a:rPr lang="de-DE" sz="2400" dirty="0">
                <a:solidFill>
                  <a:srgbClr val="002060"/>
                </a:solidFill>
              </a:rPr>
            </a:br>
            <a:r>
              <a:rPr lang="de-DE" sz="2400" dirty="0">
                <a:solidFill>
                  <a:srgbClr val="002060"/>
                </a:solidFill>
              </a:rPr>
              <a:t>Snowboardfahren zu lernen</a:t>
            </a:r>
          </a:p>
          <a:p>
            <a:pPr>
              <a:lnSpc>
                <a:spcPct val="150000"/>
              </a:lnSpc>
            </a:pPr>
            <a:endParaRPr lang="de-DE" sz="2400" dirty="0"/>
          </a:p>
        </p:txBody>
      </p:sp>
      <p:pic>
        <p:nvPicPr>
          <p:cNvPr id="7170" name="Picture 2" descr="http://www.gemeinschaftsschule-handewitt.de/images/DSC_0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9" b="19742"/>
          <a:stretch/>
        </p:blipFill>
        <p:spPr bwMode="auto">
          <a:xfrm>
            <a:off x="3781592" y="5176310"/>
            <a:ext cx="2004149" cy="1425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gemeinschaftsschule-handewitt.de/images/DSC_03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10724" r="12224"/>
          <a:stretch/>
        </p:blipFill>
        <p:spPr bwMode="auto">
          <a:xfrm>
            <a:off x="2069253" y="5157204"/>
            <a:ext cx="1698078" cy="12961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 1" descr="siegfried-lenz-logo00_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0"/>
            <a:ext cx="1926167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71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315454" y="210581"/>
            <a:ext cx="7416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</a:rPr>
              <a:t>Themenbereiche der Sporttheorie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50833" y="868307"/>
            <a:ext cx="9541167" cy="5632311"/>
          </a:xfrm>
          <a:prstGeom prst="rect">
            <a:avLst/>
          </a:prstGeom>
          <a:noFill/>
        </p:spPr>
        <p:txBody>
          <a:bodyPr wrap="square" numCol="2" spcCol="720000" rtlCol="0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Bewegungslehre</a:t>
            </a:r>
            <a:endParaRPr lang="de-DE" sz="2400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Trainingslehre</a:t>
            </a:r>
            <a:endParaRPr lang="de-DE" sz="2400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Sportbiologie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Sport und Gesundheit</a:t>
            </a:r>
            <a:endParaRPr lang="de-DE" sz="2400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Sport und Aggression </a:t>
            </a:r>
            <a:endParaRPr lang="de-DE" sz="2400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Olympische Spiele</a:t>
            </a:r>
            <a:endParaRPr lang="de-DE" sz="2400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Geschichte des Sports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Sport in den Medien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de-DE" sz="2400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de-DE" sz="2400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Sport und Umwelt</a:t>
            </a:r>
            <a:endParaRPr lang="de-DE" sz="2400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Spiele spielen </a:t>
            </a:r>
            <a:endParaRPr lang="de-DE" sz="2400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Kreatives Bewegungshandeln</a:t>
            </a:r>
            <a:endParaRPr lang="de-DE" sz="2400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Organisation und          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  Durchführung von   </a:t>
            </a:r>
            <a:b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</a:b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  Sportprojekten </a:t>
            </a:r>
            <a:endParaRPr lang="de-DE" sz="2400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Kooperationen von Schule </a:t>
            </a:r>
            <a:b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</a:br>
            <a:r>
              <a:rPr lang="de-DE" sz="2400" dirty="0">
                <a:solidFill>
                  <a:srgbClr val="002060"/>
                </a:solidFill>
                <a:ea typeface="Times New Roman" pitchFamily="18" charset="0"/>
                <a:cs typeface="IEBFFK+Arial" charset="0"/>
              </a:rPr>
              <a:t>   und Verein</a:t>
            </a:r>
          </a:p>
        </p:txBody>
      </p:sp>
      <p:pic>
        <p:nvPicPr>
          <p:cNvPr id="2" name="Bild 1" descr="siegfried-lenz-logo00_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33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81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363580" y="205028"/>
            <a:ext cx="7131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</a:rPr>
              <a:t>Themenbereiche der Sportpraxis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650834" y="579549"/>
            <a:ext cx="8501122" cy="646331"/>
          </a:xfrm>
          <a:prstGeom prst="rect">
            <a:avLst/>
          </a:prstGeom>
          <a:noFill/>
        </p:spPr>
        <p:txBody>
          <a:bodyPr wrap="square" numCol="2" spcCol="720000" rtlCol="0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de-DE" sz="2400" dirty="0">
              <a:solidFill>
                <a:srgbClr val="002060"/>
              </a:solidFill>
              <a:ea typeface="Times New Roman" pitchFamily="18" charset="0"/>
              <a:cs typeface="IEBFFK+Arial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474259"/>
              </p:ext>
            </p:extLst>
          </p:nvPr>
        </p:nvGraphicFramePr>
        <p:xfrm>
          <a:off x="2264834" y="1307833"/>
          <a:ext cx="8887123" cy="487679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202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5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338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4"/>
                          </a:solidFill>
                        </a:rPr>
                        <a:t>Praxis</a:t>
                      </a:r>
                      <a:endParaRPr lang="de-DE" sz="2800" dirty="0">
                        <a:solidFill>
                          <a:schemeClr val="accent4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4"/>
                          </a:solidFill>
                        </a:rPr>
                        <a:t>Theorie</a:t>
                      </a:r>
                      <a:endParaRPr lang="de-DE" sz="2800" dirty="0">
                        <a:solidFill>
                          <a:schemeClr val="accent4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4"/>
                          </a:solidFill>
                        </a:rPr>
                        <a:t>Bemerkungen</a:t>
                      </a:r>
                      <a:endParaRPr lang="de-DE" sz="2800" dirty="0">
                        <a:solidFill>
                          <a:schemeClr val="accent4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7169">
                <a:tc>
                  <a:txBody>
                    <a:bodyPr/>
                    <a:lstStyle/>
                    <a:p>
                      <a:pPr algn="l"/>
                      <a:r>
                        <a:rPr lang="de-DE" sz="2800" dirty="0">
                          <a:solidFill>
                            <a:schemeClr val="bg1"/>
                          </a:solidFill>
                        </a:rPr>
                        <a:t>Leistung verbessern</a:t>
                      </a:r>
                      <a:endParaRPr lang="de-DE"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800" dirty="0">
                          <a:solidFill>
                            <a:schemeClr val="bg1"/>
                          </a:solidFill>
                        </a:rPr>
                        <a:t>Trainings-lehre</a:t>
                      </a:r>
                      <a:endParaRPr lang="de-DE"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>
                        <a:buFont typeface="Arial" pitchFamily="34" charset="0"/>
                        <a:buChar char="•"/>
                      </a:pPr>
                      <a:r>
                        <a:rPr kumimoji="0" lang="de-DE" sz="2800" kern="1200" dirty="0">
                          <a:solidFill>
                            <a:schemeClr val="bg1"/>
                          </a:solidFill>
                        </a:rPr>
                        <a:t>Nutzen von Training aufzeigen</a:t>
                      </a:r>
                    </a:p>
                    <a:p>
                      <a:pPr marL="457200" lvl="0" indent="-457200">
                        <a:buFont typeface="Arial" pitchFamily="34" charset="0"/>
                        <a:buChar char="•"/>
                      </a:pPr>
                      <a:r>
                        <a:rPr kumimoji="0" lang="de-DE" sz="2800" kern="1200" dirty="0">
                          <a:solidFill>
                            <a:schemeClr val="bg1"/>
                          </a:solidFill>
                        </a:rPr>
                        <a:t>Trainingsgesetze und </a:t>
                      </a:r>
                      <a:br>
                        <a:rPr kumimoji="0" lang="de-DE" sz="2800" kern="1200" dirty="0">
                          <a:solidFill>
                            <a:schemeClr val="bg1"/>
                          </a:solidFill>
                        </a:rPr>
                      </a:br>
                      <a:r>
                        <a:rPr kumimoji="0" lang="de-DE" sz="2800" kern="1200" dirty="0">
                          <a:solidFill>
                            <a:schemeClr val="bg1"/>
                          </a:solidFill>
                        </a:rPr>
                        <a:t>-prinzipien kennen lernen </a:t>
                      </a:r>
                    </a:p>
                    <a:p>
                      <a:pPr marL="457200" lvl="0" indent="-457200">
                        <a:buFont typeface="Arial" pitchFamily="34" charset="0"/>
                        <a:buChar char="•"/>
                      </a:pPr>
                      <a:r>
                        <a:rPr kumimoji="0" lang="de-DE" sz="2800" kern="1200" dirty="0">
                          <a:solidFill>
                            <a:schemeClr val="bg1"/>
                          </a:solidFill>
                        </a:rPr>
                        <a:t>Wirkungen eines Trainings feststellen</a:t>
                      </a:r>
                    </a:p>
                    <a:p>
                      <a:pPr marL="457200" lvl="0" indent="-457200">
                        <a:buFont typeface="Arial" pitchFamily="34" charset="0"/>
                        <a:buChar char="•"/>
                      </a:pPr>
                      <a:r>
                        <a:rPr kumimoji="0" lang="de-DE" sz="2800" kern="1200" dirty="0">
                          <a:solidFill>
                            <a:schemeClr val="bg1"/>
                          </a:solidFill>
                        </a:rPr>
                        <a:t>Planung, Durchführung und Reflexion von Training</a:t>
                      </a:r>
                      <a:endParaRPr lang="de-DE" sz="4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Bild 1" descr="siegfried-lenz-logo00_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57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1171060489"/>
              </p:ext>
            </p:extLst>
          </p:nvPr>
        </p:nvGraphicFramePr>
        <p:xfrm>
          <a:off x="2349499" y="1079500"/>
          <a:ext cx="8551333" cy="5465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693333" y="275166"/>
            <a:ext cx="3502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Trainingslehre</a:t>
            </a:r>
          </a:p>
        </p:txBody>
      </p:sp>
      <p:pic>
        <p:nvPicPr>
          <p:cNvPr id="4" name="Bild 3" descr="siegfried-lenz-logo00_0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8667"/>
            <a:ext cx="1989667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1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395664" y="65879"/>
            <a:ext cx="1036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</a:rPr>
              <a:t>Ein Schuljahr im Überblick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618750" y="675048"/>
            <a:ext cx="8501122" cy="646331"/>
          </a:xfrm>
          <a:prstGeom prst="rect">
            <a:avLst/>
          </a:prstGeom>
          <a:noFill/>
        </p:spPr>
        <p:txBody>
          <a:bodyPr wrap="square" numCol="2" spcCol="720000" rtlCol="0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de-DE" sz="2400" dirty="0">
              <a:solidFill>
                <a:srgbClr val="002060"/>
              </a:solidFill>
              <a:ea typeface="Times New Roman" pitchFamily="18" charset="0"/>
              <a:cs typeface="IEBFFK+Arial" charset="0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290416"/>
              </p:ext>
            </p:extLst>
          </p:nvPr>
        </p:nvGraphicFramePr>
        <p:xfrm>
          <a:off x="2007950" y="830648"/>
          <a:ext cx="8640960" cy="5427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3677">
                <a:tc>
                  <a:txBody>
                    <a:bodyPr/>
                    <a:lstStyle/>
                    <a:p>
                      <a:pPr algn="ctr"/>
                      <a:endParaRPr lang="de-DE" sz="32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32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3677">
                <a:tc>
                  <a:txBody>
                    <a:bodyPr/>
                    <a:lstStyle/>
                    <a:p>
                      <a:pPr algn="ctr"/>
                      <a:endParaRPr lang="de-DE" sz="32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32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de-DE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756430" y="3646574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FF0000"/>
                </a:solidFill>
              </a:rPr>
              <a:t>Q2 </a:t>
            </a:r>
            <a:r>
              <a:rPr lang="de-DE" sz="3200" dirty="0">
                <a:solidFill>
                  <a:srgbClr val="002060"/>
                </a:solidFill>
              </a:rPr>
              <a:t>Leichtathletik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Hochsprung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Bewegungslehre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Fußball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Koordination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56430" y="902714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FF0000"/>
                </a:solidFill>
              </a:rPr>
              <a:t>Q1</a:t>
            </a:r>
            <a:r>
              <a:rPr lang="de-DE" sz="3200" dirty="0">
                <a:solidFill>
                  <a:srgbClr val="FFC000"/>
                </a:solidFill>
              </a:rPr>
              <a:t> </a:t>
            </a:r>
            <a:r>
              <a:rPr lang="de-DE" sz="3200" dirty="0">
                <a:solidFill>
                  <a:srgbClr val="002060"/>
                </a:solidFill>
              </a:rPr>
              <a:t>Leichtathletik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Orientierungslauf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Ausdauer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Trainingslehre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Umwelt erleben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364434" y="969165"/>
            <a:ext cx="4248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FF0000"/>
                </a:solidFill>
              </a:rPr>
              <a:t>Q3</a:t>
            </a:r>
            <a:r>
              <a:rPr lang="de-DE" sz="3200" dirty="0">
                <a:solidFill>
                  <a:srgbClr val="FFC000"/>
                </a:solidFill>
              </a:rPr>
              <a:t> </a:t>
            </a:r>
            <a:r>
              <a:rPr lang="de-DE" sz="3200" dirty="0">
                <a:solidFill>
                  <a:srgbClr val="002060"/>
                </a:solidFill>
              </a:rPr>
              <a:t>Gerätturnen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Fitness </a:t>
            </a:r>
            <a:br>
              <a:rPr lang="de-DE" sz="3200" dirty="0">
                <a:solidFill>
                  <a:srgbClr val="002060"/>
                </a:solidFill>
              </a:rPr>
            </a:br>
            <a:r>
              <a:rPr lang="de-DE" sz="3200" dirty="0">
                <a:solidFill>
                  <a:srgbClr val="002060"/>
                </a:solidFill>
              </a:rPr>
              <a:t>Kraft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Beweglichkeit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Bewegungslehre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402547" y="3739154"/>
            <a:ext cx="4248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FF0000"/>
                </a:solidFill>
              </a:rPr>
              <a:t>Q4</a:t>
            </a:r>
            <a:r>
              <a:rPr lang="de-DE" sz="3200" dirty="0">
                <a:solidFill>
                  <a:srgbClr val="FFC000"/>
                </a:solidFill>
              </a:rPr>
              <a:t> </a:t>
            </a:r>
            <a:r>
              <a:rPr lang="de-DE" sz="3200" dirty="0">
                <a:solidFill>
                  <a:srgbClr val="002060"/>
                </a:solidFill>
              </a:rPr>
              <a:t>Leichtathletik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Sprint, Sprung, Wurf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Schnelligkeit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Trainingslehre</a:t>
            </a:r>
          </a:p>
        </p:txBody>
      </p:sp>
      <p:pic>
        <p:nvPicPr>
          <p:cNvPr id="2" name="Bild 1" descr="siegfried-lenz-logo00_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0"/>
            <a:ext cx="2010833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0</TotalTime>
  <Words>431</Words>
  <Application>Microsoft Office PowerPoint</Application>
  <PresentationFormat>Breitbild</PresentationFormat>
  <Paragraphs>109</Paragraphs>
  <Slides>14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IEBFFK+Arial</vt:lpstr>
      <vt:lpstr>Times New Roman</vt:lpstr>
      <vt:lpstr>Wingdings 2</vt:lpstr>
      <vt:lpstr>Austin</vt:lpstr>
      <vt:lpstr>WPU Sport </vt:lpstr>
      <vt:lpstr>    Sportmotivation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WPU Sport</dc:title>
  <dc:creator>Gesa Raschke</dc:creator>
  <cp:lastModifiedBy>Lobsien, Stephan (Siegfried-Lenz-Schule - Handewitt)</cp:lastModifiedBy>
  <cp:revision>17</cp:revision>
  <dcterms:created xsi:type="dcterms:W3CDTF">2017-06-09T12:04:04Z</dcterms:created>
  <dcterms:modified xsi:type="dcterms:W3CDTF">2020-05-19T08:12:02Z</dcterms:modified>
</cp:coreProperties>
</file>